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4" r:id="rId12"/>
    <p:sldId id="265" r:id="rId13"/>
    <p:sldId id="275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83CBE-9381-DB4E-8077-4880242D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A42CE0-C51D-304C-A31E-29FD7095F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F0110-DEA5-A54A-A9AB-EE5EF80B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99E3A-4A69-FE49-AE66-084D4E1D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AD65A-FB78-0C46-A13D-501B5329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73114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E960E-ACA4-1840-92EF-DF642DAA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72A551-C77B-2B4D-B89F-5CE1A2549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3ACCD6-FFF4-5046-8D57-F2F5CD3D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09B907-0D2E-8443-881C-97F74A04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F1D24E-5E4A-D84D-8AC8-E93A063E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7096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B87226-69B6-AF49-A8CA-56DCE0453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8EF9E7-3186-3140-949D-385EEDBFF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5BA0E-7D05-7D4F-BD99-8F0BFF1D9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150D9-255D-AB43-9DBC-2C368EE2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695BC9-5E53-C543-8F2F-9AAEA004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6622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011A7-D068-F94B-9B4A-3C82CC0F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8957C-34E1-734F-A80E-3B847E449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80600D-854E-8D49-9605-77966B4E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08E968-8476-2147-9DE4-625455AA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C36CB-862A-7442-800E-FC21673A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41613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A1DE3-DA3C-CE4D-A3C1-5ED8CC5F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BEFFDE-6C16-1B42-B07B-AABD49825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D39C6-908B-2D49-9CFE-0702CA4B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B7EA0-F56A-1643-88C8-9A9E26C3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C7C30-AA98-984E-9E3A-29FB2689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7173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22F51-644F-3543-A289-5DC36FB4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E8614C-3B34-8040-BC8F-4F188DBC4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7802B0-1E6E-B54A-8435-5AD6BEE5C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86B1E-CC8D-5F46-97EA-773A795D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3F6378-B5AB-3D4E-938C-36225BA0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C87366-A8D0-6341-96B6-0B5978B0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7077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23B3F-F1F9-A244-993E-B65DF1CD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5FDA4-F99E-A646-BC2E-4482479A8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E60294-415A-174B-8FEB-830465718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05EF72-15D3-3C4D-AFD9-6A3BF4A70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AD8737-E6B6-F546-8C21-A68FEFCA3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1A83B7-763A-D04E-870A-F55EEB98C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03FAF8-C607-F543-91BC-236D07B4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2E401A-6946-9345-B578-13721385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32740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9977F-B481-5F4F-8788-CAA8C9FD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898FE0-2CA1-EF41-BB22-DB217477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EC8CEF-A495-544E-AE72-1B4ADD4A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0160EF-22B7-4E4D-BD37-B1B640F3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2351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370084-ED1D-BE4C-A7AB-0A1C399F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DD25CD-8768-5F42-A94C-D1BF60D6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C71352-E4FA-E54A-B138-1DCD6C886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267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CDC1B-1355-1A47-B499-554CB9CD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168B9-E7A3-6D46-B845-A47205B2D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0B3E95-5444-334E-B658-4CEB651FE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AC169-C135-AA40-9439-AAA8D6D8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9912E6-840A-5D49-BCC8-CA21A2C2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70F51-6692-CF41-B388-5C4DC19D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7525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B9955-28C0-8643-BFCD-8A1F47E5A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540A66-D00C-E744-9BAB-3EDD85CFD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235E30-72FB-594C-8668-3E1049DB1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22FB48-3646-6743-9826-C9C2B0EF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B96268-B8D3-B941-A149-689467F11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E97C63-9B1F-A744-817C-0A0A8BD4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3152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3C4177-8E59-D447-9EF7-25E58253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BD826A-C5FA-B341-95AB-EBECABC99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2D5AE-501B-B845-9A49-56663FEE1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8973-192B-E148-AFA3-2D88B20707C3}" type="datetimeFigureOut">
              <a:rPr kumimoji="1" lang="ko-Kore-US" altLang="en-US" smtClean="0"/>
              <a:t>12/1/20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EDB73-EA51-EB43-BDA6-C1331B780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CBFB49-84CF-0643-8CEA-5B1AA33FB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60D0E-6DAB-3848-A560-29DA8C9BB0A5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70332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0124E-1983-B443-A613-68FB2B279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1EB8DE-8C66-4844-9D4F-EB030058B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5DD8C6-E877-D841-BDDB-C36EA465C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4" y="1"/>
            <a:ext cx="12239624" cy="683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3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내용 개체 틀 1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ACF46A9-6B17-744E-87CC-BA52EA2E5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4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0572424-8FB0-7B41-93E9-410F1965D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그림 6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0E992C8-0BD9-B447-8CFB-67C730E6E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2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내용 개체 틀 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EB2A4C5E-77BC-C843-B76B-DA3CA83FF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56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2E097D0-51ED-884D-979A-5E5F428AB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6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05290E8-9B6D-CF4D-BDB0-72F675CF7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5D420-302C-1F4D-A68B-0A839C56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766D16-B69B-B04F-952D-223C2C1DD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326"/>
          </a:xfrm>
        </p:spPr>
      </p:pic>
    </p:spTree>
    <p:extLst>
      <p:ext uri="{BB962C8B-B14F-4D97-AF65-F5344CB8AC3E}">
        <p14:creationId xmlns:p14="http://schemas.microsoft.com/office/powerpoint/2010/main" val="408099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A63FA1-AB34-0A43-96C7-2AC272F07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50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nstration.mp4" descr="Demonstration.mp4">
            <a:hlinkClick r:id="" action="ppaction://media"/>
            <a:extLst>
              <a:ext uri="{FF2B5EF4-FFF2-40B4-BE49-F238E27FC236}">
                <a16:creationId xmlns:a16="http://schemas.microsoft.com/office/drawing/2014/main" id="{205AF930-99AA-5647-8D76-2F1FE7F13F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0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905F592-8964-E24E-8538-E5541247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2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8F05C26-F6DB-0E4B-A5EE-7B31F182B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45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E663A188-DC6C-954C-B1DF-BBAA0830A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-2260" y="0"/>
            <a:ext cx="1219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7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12C738C-A7AC-F147-8323-7B8EA298E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2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7F88744-17C0-9249-8E56-44A0DA94A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9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C24C41-8DC3-4C4E-AE99-C08970FD6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0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96D6DD-C4A1-404C-853F-47CFC0D3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8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9274B-174F-B746-82B5-47004A47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862DCF-178D-9A49-8801-6F27A75B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325"/>
          </a:xfrm>
        </p:spPr>
      </p:pic>
    </p:spTree>
    <p:extLst>
      <p:ext uri="{BB962C8B-B14F-4D97-AF65-F5344CB8AC3E}">
        <p14:creationId xmlns:p14="http://schemas.microsoft.com/office/powerpoint/2010/main" val="8309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179BE-9514-F147-852C-5B9BAE13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02D573-3479-9F4C-8C77-08238F0E7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326"/>
          </a:xfrm>
        </p:spPr>
      </p:pic>
    </p:spTree>
    <p:extLst>
      <p:ext uri="{BB962C8B-B14F-4D97-AF65-F5344CB8AC3E}">
        <p14:creationId xmlns:p14="http://schemas.microsoft.com/office/powerpoint/2010/main" val="79857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5F4F3B5-B0E4-A84B-9C4E-9DE261CF7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6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와이드스크린</PresentationFormat>
  <Paragraphs>0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Meriel Kim</dc:creator>
  <cp:lastModifiedBy>Meriel Kim</cp:lastModifiedBy>
  <cp:revision>1</cp:revision>
  <dcterms:created xsi:type="dcterms:W3CDTF">2020-12-02T05:47:58Z</dcterms:created>
  <dcterms:modified xsi:type="dcterms:W3CDTF">2020-12-02T05:48:00Z</dcterms:modified>
</cp:coreProperties>
</file>